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88" r:id="rId3"/>
    <p:sldId id="289" r:id="rId4"/>
    <p:sldId id="279" r:id="rId5"/>
    <p:sldId id="280" r:id="rId6"/>
    <p:sldId id="284" r:id="rId7"/>
    <p:sldId id="287" r:id="rId8"/>
    <p:sldId id="285" r:id="rId9"/>
    <p:sldId id="286" r:id="rId10"/>
    <p:sldId id="282" r:id="rId11"/>
    <p:sldId id="281" r:id="rId12"/>
    <p:sldId id="28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/>
          <a:lstStyle/>
          <a:p>
            <a:r>
              <a:rPr lang="cs-CZ" dirty="0" smtClean="0"/>
              <a:t>Responsivní design</a:t>
            </a:r>
            <a:br>
              <a:rPr lang="cs-CZ" dirty="0" smtClean="0"/>
            </a:br>
            <a:r>
              <a:rPr lang="cs-CZ" sz="2800" dirty="0" smtClean="0">
                <a:solidFill>
                  <a:srgbClr val="00B050"/>
                </a:solidFill>
              </a:rPr>
              <a:t>ANALÝZA A PROJEKTOVÁNÍ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Roman </a:t>
            </a:r>
            <a:r>
              <a:rPr lang="cs-CZ" dirty="0" err="1" smtClean="0"/>
              <a:t>Danel</a:t>
            </a:r>
            <a:endParaRPr lang="cs-CZ" dirty="0" smtClean="0"/>
          </a:p>
          <a:p>
            <a:r>
              <a:rPr lang="cs-CZ" dirty="0" smtClean="0"/>
              <a:t>VŠB–TU Ostrava</a:t>
            </a:r>
          </a:p>
          <a:p>
            <a:r>
              <a:rPr lang="cs-CZ" sz="2400" dirty="0" smtClean="0"/>
              <a:t>Hornicko-geologická fakulta</a:t>
            </a:r>
          </a:p>
          <a:p>
            <a:r>
              <a:rPr lang="cs-CZ" sz="2400" dirty="0" smtClean="0"/>
              <a:t>Institut ekonomiky a systémů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74529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Viewport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&lt;meta name="viewport" content="width=device-width, initial-scale=1.0"&gt;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Cílem je, aby zařízení stránku nezmenšilo na velikost zobrazení – uživatel pak musí zvětšovat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Dvousloupcový layout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4053406" cy="44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Jednosloupcový</a:t>
            </a:r>
            <a:r>
              <a:rPr lang="cs-CZ" dirty="0" smtClean="0"/>
              <a:t> layout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060848"/>
            <a:ext cx="14954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responsivní design?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kurzor.net/media/Responsive.jpg?v=h4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480719" cy="503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 descr="http://www.businesspro.cz/wp-content/uploads/01-uvodni-foto-2-700x3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667500" cy="333375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58052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http://www.</a:t>
            </a:r>
            <a:r>
              <a:rPr lang="cs-CZ" dirty="0" err="1" smtClean="0"/>
              <a:t>businesspro.cz</a:t>
            </a:r>
            <a:r>
              <a:rPr lang="cs-CZ" dirty="0" smtClean="0"/>
              <a:t>/</a:t>
            </a:r>
            <a:r>
              <a:rPr lang="cs-CZ" dirty="0" err="1" smtClean="0"/>
              <a:t>responzivni</a:t>
            </a:r>
            <a:r>
              <a:rPr lang="cs-CZ" dirty="0" smtClean="0"/>
              <a:t>-design-pro-e-</a:t>
            </a:r>
            <a:r>
              <a:rPr lang="cs-CZ" dirty="0" err="1" smtClean="0"/>
              <a:t>shopy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Ethan</a:t>
            </a:r>
            <a:r>
              <a:rPr lang="cs-CZ" dirty="0" smtClean="0"/>
              <a:t> </a:t>
            </a:r>
            <a:r>
              <a:rPr lang="cs-CZ" dirty="0" err="1" smtClean="0"/>
              <a:t>Marcotte</a:t>
            </a:r>
            <a:r>
              <a:rPr lang="cs-CZ" dirty="0" smtClean="0"/>
              <a:t>, 2010</a:t>
            </a:r>
          </a:p>
          <a:p>
            <a:r>
              <a:rPr lang="cs-CZ" dirty="0" smtClean="0"/>
              <a:t>návrh webové stránky a jejího stylování, který bude optimalizovaný pro všechny druhy nejrůznějších zařízení: mobilní telefony, </a:t>
            </a:r>
            <a:r>
              <a:rPr lang="cs-CZ" dirty="0" err="1" smtClean="0"/>
              <a:t>netbooky</a:t>
            </a:r>
            <a:r>
              <a:rPr lang="cs-CZ" dirty="0" smtClean="0"/>
              <a:t>, notebooky, tablety, osobní počítače i nadměrné displeje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Resposivní</a:t>
            </a:r>
            <a:r>
              <a:rPr lang="cs-CZ" dirty="0" smtClean="0"/>
              <a:t> </a:t>
            </a:r>
            <a:r>
              <a:rPr lang="cs-CZ" dirty="0" smtClean="0"/>
              <a:t>design -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Proporcionální design</a:t>
            </a:r>
          </a:p>
          <a:p>
            <a:r>
              <a:rPr lang="cs-CZ" dirty="0" smtClean="0"/>
              <a:t>Flexibilní obrázky</a:t>
            </a:r>
          </a:p>
          <a:p>
            <a:r>
              <a:rPr lang="cs-CZ" dirty="0" smtClean="0"/>
              <a:t>Media </a:t>
            </a:r>
            <a:r>
              <a:rPr lang="cs-CZ" dirty="0" err="1" smtClean="0"/>
              <a:t>query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Proporcionální design – relativní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 – čtverčík (verzálka „M“) - relativní velikost vztaženou k velikosti písma</a:t>
            </a:r>
          </a:p>
          <a:p>
            <a:r>
              <a:rPr lang="cs-CZ" dirty="0" err="1" smtClean="0"/>
              <a:t>Rem</a:t>
            </a:r>
            <a:r>
              <a:rPr lang="cs-CZ" dirty="0" smtClean="0"/>
              <a:t> - relativní velikost vztaženou k velikosti písma kořenového elementu dokumentu.</a:t>
            </a:r>
          </a:p>
          <a:p>
            <a:r>
              <a:rPr lang="cs-CZ" dirty="0" smtClean="0"/>
              <a:t>Ex - relativní velikost vztaženou ke střední výšce použitého písma. Její hodnota je často ve vztahu 1 ex ≈ 0,5 </a:t>
            </a:r>
            <a:r>
              <a:rPr lang="cs-CZ" dirty="0" err="1" smtClean="0"/>
              <a:t>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 – šířka znaku 0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Flexibilní obrázky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Neuvádí se velikost a šířka</a:t>
            </a:r>
          </a:p>
          <a:p>
            <a:r>
              <a:rPr lang="cs-CZ" dirty="0" smtClean="0"/>
              <a:t>Styl:</a:t>
            </a:r>
          </a:p>
          <a:p>
            <a:endParaRPr lang="cs-CZ" dirty="0" smtClean="0"/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 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max-width: 100%; 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height: auto; 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queries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CSS3</a:t>
            </a:r>
          </a:p>
          <a:p>
            <a:r>
              <a:rPr lang="cs-CZ" dirty="0" smtClean="0"/>
              <a:t>Volba typu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Bloky pro pravidlo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@media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types</a:t>
            </a:r>
            <a:r>
              <a:rPr lang="cs-CZ" dirty="0" smtClean="0"/>
              <a:t> v media </a:t>
            </a:r>
            <a:r>
              <a:rPr lang="cs-CZ" dirty="0" err="1" smtClean="0"/>
              <a:t>queries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0579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189</Words>
  <Application>Microsoft Office PowerPoint</Application>
  <PresentationFormat>Předvádění na obrazovce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Responsivní design ANALÝZA A PROJEKTOVÁNÍ SYSTÉMŮ</vt:lpstr>
      <vt:lpstr>Co je to responsivní design?</vt:lpstr>
      <vt:lpstr>Snímek 3</vt:lpstr>
      <vt:lpstr>Snímek 4</vt:lpstr>
      <vt:lpstr>Resposivní design - principy</vt:lpstr>
      <vt:lpstr>Proporcionální design – relativní jednotky</vt:lpstr>
      <vt:lpstr>Flexibilní obrázky</vt:lpstr>
      <vt:lpstr>Media queries</vt:lpstr>
      <vt:lpstr>Media types v media queries</vt:lpstr>
      <vt:lpstr>Viewport</vt:lpstr>
      <vt:lpstr>Dvousloupcový layout</vt:lpstr>
      <vt:lpstr>Jednosloupcový layout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84</cp:revision>
  <dcterms:modified xsi:type="dcterms:W3CDTF">2016-02-25T15:37:29Z</dcterms:modified>
</cp:coreProperties>
</file>